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2088" cy="10689336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58" y="0"/>
            <a:ext cx="14629667" cy="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8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creativecommons.org/licenses/by/4.0/deed.ja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grade band"/>
          <p:cNvSpPr/>
          <p:nvPr/>
        </p:nvSpPr>
        <p:spPr>
          <a:xfrm>
            <a:off x="411479" y="292608"/>
            <a:ext cx="6739127" cy="960120"/>
          </a:xfrm>
          <a:prstGeom prst="roundRect">
            <a:avLst>
              <a:gd name="adj" fmla="val 12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2026年10月21日のこと（小学校高学年）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6464807" cy="7315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ふり返りシート　インターネットのお店が、次々に閉まった日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　年　　組　　番　名前（　　　　　　　　　　　　　　）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783080"/>
            <a:ext cx="6464808" cy="0"/>
          </a:xfrm>
          <a:prstGeom prst="line">
            <a:avLst/>
          </a:prstGeom>
          <a:ln w="12700">
            <a:solidFill>
              <a:srgbClr val="1111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CC BY" descr="cc-by-88x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030967"/>
            <a:ext cx="822960" cy="287934"/>
          </a:xfrm>
          <a:prstGeom prst="rect">
            <a:avLst/>
          </a:prstGeom>
        </p:spPr>
      </p:pic>
      <p:sp>
        <p:nvSpPr>
          <p:cNvPr id="8" name="license"/>
          <p:cNvSpPr txBox="1"/>
          <p:nvPr/>
        </p:nvSpPr>
        <p:spPr>
          <a:xfrm>
            <a:off x="1554480" y="10012680"/>
            <a:ext cx="5458967" cy="5029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この作品は クリエイティブ・コモンズ 表示 4.0 国際 ライセンスで提供されています。</a:t>
            </a:r>
            <a:br/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出典：Data is CITY（teleport.jp/dataiscity/）</a:t>
            </a:r>
          </a:p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  <a:hlinkClick r:id="rId3"/>
              </a:rPr>
              <a:t>https://creativecommons.org/licenses/by/4.0/deed.ja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92024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① 2026年10月21日に、何が起きた？　正しいものを一つえらんで、□に〇</a:t>
            </a:r>
          </a:p>
        </p:txBody>
      </p:sp>
      <p:sp>
        <p:nvSpPr>
          <p:cNvPr id="10" name="Rectangle 9"/>
          <p:cNvSpPr/>
          <p:nvPr/>
        </p:nvSpPr>
        <p:spPr>
          <a:xfrm>
            <a:off x="777240" y="2715768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7280" y="2651760"/>
            <a:ext cx="591616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ア　人が集まりすぎて、ゲームやお店のサイトが重くなって止まった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3081528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3017520"/>
            <a:ext cx="591616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イ　PHP にぜい弱性が見つかり、守るために、たくさんのサービスを一時止めた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3447288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7280" y="3383280"/>
            <a:ext cx="591616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ウ　悪い人にこわされて、日本中のインターネットが全部止まった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3813048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3749040"/>
            <a:ext cx="591616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エ　総理大臣の命令で、インターネットのお店が全部閉められた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416052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② 自分にできることを、一つえらぼう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7240" y="4956048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97280" y="4892040"/>
            <a:ext cx="591616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アップデートは大切（押す前に、おうちの人に見せてからにする）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77240" y="5285232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97280" y="5221224"/>
            <a:ext cx="591616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知らないリンクは開かない（どうしても開くときは、大人に聞いてから）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77240" y="5614416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97280" y="5550408"/>
            <a:ext cx="591616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パスワードは人に教えない・使い回さない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77240" y="5943600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97280" y="5879592"/>
            <a:ext cx="5916168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そのほか（　　　　　　　　　　　　　　　　　　　　　　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6254496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いつ、どうする？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731520" y="7050024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731520" y="7434072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48640" y="7754112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③ 今日の話を聞いて、思ったこと（家で書いてきてもよい）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731520" y="8549640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731520" y="8933688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731520" y="9317736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ふり返りシート（小学校高学年）</dc:title>
  <dc:subject>ワークシート</dc:subject>
  <dc:creator>Data is CITY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ja-JP</dc:language>
</cp:coreProperties>
</file>