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2026年10月21日のこと（中学校　技術・家庭 D 情報の技術）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PHP の修正が公開された夜、社会はどう動いたか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2026年10月21日に、何が起きた？　正しいものを一つ選んで、□に〇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71576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65176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ア　大規模なサイバー攻撃やアクセスの集中で、多くのサイトが壊れて止まった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08152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01752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イ　PHP に脆弱性が見つかり、多くの会社が予防のため一時停止して、修正版に更新した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44728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338328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ウ　PHP に脆弱性が見つかり、利用者が自分のスマホで PHP を更新することになった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81304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374904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エ　首相の命令で、PHP を使うサイトはすべて止めなければならなくなった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16052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書けたら：なぜ、その夜のうちに急いだ？（一言）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31520" y="495604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8640" y="527608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話し合い：21時、あなたはネットショップの責任者。今夜お店を止める？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00760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（　止める　・　止めない　・　条件つき　）に〇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641908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いちばん重く見た手がかりカード（画面の A〜F の 6 枚から）：（　　　）　理由：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51052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</a:p>
        </p:txBody>
      </p:sp>
      <p:cxnSp>
        <p:nvCxnSpPr>
          <p:cNvPr id="24" name="Connector 23"/>
          <p:cNvCxnSpPr/>
          <p:nvPr/>
        </p:nvCxnSpPr>
        <p:spPr>
          <a:xfrm>
            <a:off x="731520" y="730605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31520" y="769010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31520" y="807415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48640" y="839419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自分にできること（いつ・何をする？）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31520" y="9189719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731520" y="957376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731520" y="9957815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ワークシート（中学校）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